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63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/>
    <p:restoredTop sz="94610"/>
  </p:normalViewPr>
  <p:slideViewPr>
    <p:cSldViewPr snapToGrid="0" snapToObjects="1">
      <p:cViewPr varScale="1">
        <p:scale>
          <a:sx n="153" d="100"/>
          <a:sy n="153" d="100"/>
        </p:scale>
        <p:origin x="108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F8BFB3-A31F-414E-805D-249D45AE876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E73672-E0AE-5C4E-9FB6-30E9FDD58668}">
      <dgm:prSet phldrT="[Text]"/>
      <dgm:spPr>
        <a:solidFill>
          <a:srgbClr val="2563EB"/>
        </a:solidFill>
      </dgm:spPr>
      <dgm:t>
        <a:bodyPr/>
        <a:lstStyle/>
        <a:p>
          <a:r>
            <a:rPr lang="en-US" dirty="0"/>
            <a:t>Sarah Chen (CEO)</a:t>
          </a:r>
        </a:p>
      </dgm:t>
    </dgm:pt>
    <dgm:pt modelId="{1B0AA588-8A9C-DA4E-9B1F-A353D34E7F31}" type="parTrans" cxnId="{424414C1-6205-5E40-8BFC-468F70DBBF60}">
      <dgm:prSet/>
      <dgm:spPr/>
      <dgm:t>
        <a:bodyPr/>
        <a:lstStyle/>
        <a:p>
          <a:endParaRPr lang="en-US"/>
        </a:p>
      </dgm:t>
    </dgm:pt>
    <dgm:pt modelId="{9DFBCCDB-8B28-194F-AB2E-DA6ECE9D2520}" type="sibTrans" cxnId="{424414C1-6205-5E40-8BFC-468F70DBBF60}">
      <dgm:prSet/>
      <dgm:spPr/>
      <dgm:t>
        <a:bodyPr/>
        <a:lstStyle/>
        <a:p>
          <a:endParaRPr lang="en-US"/>
        </a:p>
      </dgm:t>
    </dgm:pt>
    <dgm:pt modelId="{32659080-E5C0-CE40-B7BE-31885024E5BA}">
      <dgm:prSet phldrT="[Text]"/>
      <dgm:spPr>
        <a:solidFill>
          <a:srgbClr val="2563EB"/>
        </a:solidFill>
      </dgm:spPr>
      <dgm:t>
        <a:bodyPr/>
        <a:lstStyle/>
        <a:p>
          <a:r>
            <a:rPr lang="en-US" dirty="0"/>
            <a:t>Emily Taylor (Coordinator)</a:t>
          </a:r>
        </a:p>
      </dgm:t>
    </dgm:pt>
    <dgm:pt modelId="{3AB96D25-1F1C-3645-B266-E4DACFDA7E0C}" type="parTrans" cxnId="{1E8BB75D-A8FD-3448-A852-25A39AF66453}">
      <dgm:prSet/>
      <dgm:spPr/>
      <dgm:t>
        <a:bodyPr/>
        <a:lstStyle/>
        <a:p>
          <a:endParaRPr lang="en-US"/>
        </a:p>
      </dgm:t>
    </dgm:pt>
    <dgm:pt modelId="{B9647C2E-F00E-6148-8AF5-93197361A6CE}" type="sibTrans" cxnId="{1E8BB75D-A8FD-3448-A852-25A39AF66453}">
      <dgm:prSet/>
      <dgm:spPr/>
      <dgm:t>
        <a:bodyPr/>
        <a:lstStyle/>
        <a:p>
          <a:endParaRPr lang="en-US"/>
        </a:p>
      </dgm:t>
    </dgm:pt>
    <dgm:pt modelId="{5CA25186-6F0C-FC4A-B125-D74F3775AB5F}">
      <dgm:prSet phldrT="[Text]"/>
      <dgm:spPr>
        <a:solidFill>
          <a:srgbClr val="2563EB"/>
        </a:solidFill>
      </dgm:spPr>
      <dgm:t>
        <a:bodyPr/>
        <a:lstStyle/>
        <a:p>
          <a:r>
            <a:rPr lang="en-US" dirty="0"/>
            <a:t>David Kim (Senior Developer)</a:t>
          </a:r>
        </a:p>
      </dgm:t>
    </dgm:pt>
    <dgm:pt modelId="{32F74504-18FA-F64D-8A44-DC94E29A52F9}" type="parTrans" cxnId="{7D1C75F5-5F23-D546-ACEF-D7A5221F798D}">
      <dgm:prSet/>
      <dgm:spPr/>
      <dgm:t>
        <a:bodyPr/>
        <a:lstStyle/>
        <a:p>
          <a:endParaRPr lang="en-US"/>
        </a:p>
      </dgm:t>
    </dgm:pt>
    <dgm:pt modelId="{B7DAEC42-D7C4-AC4A-8556-64CD3F68B013}" type="sibTrans" cxnId="{7D1C75F5-5F23-D546-ACEF-D7A5221F798D}">
      <dgm:prSet/>
      <dgm:spPr/>
      <dgm:t>
        <a:bodyPr/>
        <a:lstStyle/>
        <a:p>
          <a:endParaRPr lang="en-US"/>
        </a:p>
      </dgm:t>
    </dgm:pt>
    <dgm:pt modelId="{A6C942F5-D76B-D74F-AA51-6C6E0E28A53F}">
      <dgm:prSet phldrT="[Text]"/>
      <dgm:spPr>
        <a:solidFill>
          <a:srgbClr val="2563EB"/>
        </a:solidFill>
      </dgm:spPr>
      <dgm:t>
        <a:bodyPr/>
        <a:lstStyle/>
        <a:p>
          <a:r>
            <a:rPr lang="en-US" dirty="0"/>
            <a:t>Ana Smith (Developer)</a:t>
          </a:r>
        </a:p>
      </dgm:t>
    </dgm:pt>
    <dgm:pt modelId="{47301E27-EA22-2442-9764-4D6C05CC9C44}" type="parTrans" cxnId="{11F4AA65-5BCD-114A-8F3B-469DB4B5CD23}">
      <dgm:prSet/>
      <dgm:spPr/>
      <dgm:t>
        <a:bodyPr/>
        <a:lstStyle/>
        <a:p>
          <a:endParaRPr lang="en-US"/>
        </a:p>
      </dgm:t>
    </dgm:pt>
    <dgm:pt modelId="{3369C604-DFF5-664C-8F55-D46CAF30BE03}" type="sibTrans" cxnId="{11F4AA65-5BCD-114A-8F3B-469DB4B5CD23}">
      <dgm:prSet/>
      <dgm:spPr/>
      <dgm:t>
        <a:bodyPr/>
        <a:lstStyle/>
        <a:p>
          <a:endParaRPr lang="en-US"/>
        </a:p>
      </dgm:t>
    </dgm:pt>
    <dgm:pt modelId="{47CA0356-235C-3A45-850F-2CEEC109A82F}">
      <dgm:prSet/>
      <dgm:spPr>
        <a:solidFill>
          <a:srgbClr val="2563EB"/>
        </a:solidFill>
      </dgm:spPr>
      <dgm:t>
        <a:bodyPr/>
        <a:lstStyle/>
        <a:p>
          <a:r>
            <a:rPr lang="en-US" dirty="0"/>
            <a:t>Sandra Gilman (VP Operations)</a:t>
          </a:r>
        </a:p>
      </dgm:t>
    </dgm:pt>
    <dgm:pt modelId="{91FCF51C-8288-A44D-B41D-AD052BD66E3D}" type="parTrans" cxnId="{6760ECB1-7289-0847-9BDF-B6763D61BBDA}">
      <dgm:prSet/>
      <dgm:spPr/>
      <dgm:t>
        <a:bodyPr/>
        <a:lstStyle/>
        <a:p>
          <a:endParaRPr lang="en-US"/>
        </a:p>
      </dgm:t>
    </dgm:pt>
    <dgm:pt modelId="{383DB0EA-9FAB-C54C-B4F9-8D17205A0A89}" type="sibTrans" cxnId="{6760ECB1-7289-0847-9BDF-B6763D61BBDA}">
      <dgm:prSet/>
      <dgm:spPr/>
      <dgm:t>
        <a:bodyPr/>
        <a:lstStyle/>
        <a:p>
          <a:endParaRPr lang="en-US"/>
        </a:p>
      </dgm:t>
    </dgm:pt>
    <dgm:pt modelId="{955C6E53-B4DE-0845-9F69-B9CA1DB4726D}">
      <dgm:prSet phldrT="[Text]"/>
      <dgm:spPr>
        <a:solidFill>
          <a:srgbClr val="2563EB"/>
        </a:solidFill>
      </dgm:spPr>
      <dgm:t>
        <a:bodyPr/>
        <a:lstStyle/>
        <a:p>
          <a:r>
            <a:rPr lang="en-US" dirty="0"/>
            <a:t>Marcus Johnson (VP of Engineering)</a:t>
          </a:r>
        </a:p>
      </dgm:t>
    </dgm:pt>
    <dgm:pt modelId="{52F7A41C-89F6-DB46-80CB-673278B1D3E2}" type="parTrans" cxnId="{AC0B3D6F-A0A6-E540-ABFD-F1653EDFA7A9}">
      <dgm:prSet/>
      <dgm:spPr/>
      <dgm:t>
        <a:bodyPr/>
        <a:lstStyle/>
        <a:p>
          <a:endParaRPr lang="en-US"/>
        </a:p>
      </dgm:t>
    </dgm:pt>
    <dgm:pt modelId="{01567A23-B495-8444-B1EB-7DCC7326BF80}" type="sibTrans" cxnId="{AC0B3D6F-A0A6-E540-ABFD-F1653EDFA7A9}">
      <dgm:prSet/>
      <dgm:spPr/>
      <dgm:t>
        <a:bodyPr/>
        <a:lstStyle/>
        <a:p>
          <a:endParaRPr lang="en-US"/>
        </a:p>
      </dgm:t>
    </dgm:pt>
    <dgm:pt modelId="{6EBEC6F4-64FC-7F47-9C0F-94F8A57F238B}">
      <dgm:prSet/>
      <dgm:spPr>
        <a:solidFill>
          <a:srgbClr val="2563EB"/>
        </a:solidFill>
      </dgm:spPr>
      <dgm:t>
        <a:bodyPr/>
        <a:lstStyle/>
        <a:p>
          <a:r>
            <a:rPr lang="en-US" dirty="0"/>
            <a:t>James Wilson (Ops Manager)</a:t>
          </a:r>
        </a:p>
      </dgm:t>
    </dgm:pt>
    <dgm:pt modelId="{8D65F694-4DCB-624C-A13A-852E63C1E330}" type="parTrans" cxnId="{5CA080D9-1854-6046-80B3-D693C9FAE7C5}">
      <dgm:prSet/>
      <dgm:spPr/>
      <dgm:t>
        <a:bodyPr/>
        <a:lstStyle/>
        <a:p>
          <a:endParaRPr lang="en-US"/>
        </a:p>
      </dgm:t>
    </dgm:pt>
    <dgm:pt modelId="{8964E8AE-587A-6243-AEEE-40DFAB57B6C6}" type="sibTrans" cxnId="{5CA080D9-1854-6046-80B3-D693C9FAE7C5}">
      <dgm:prSet/>
      <dgm:spPr/>
      <dgm:t>
        <a:bodyPr/>
        <a:lstStyle/>
        <a:p>
          <a:endParaRPr lang="en-US"/>
        </a:p>
      </dgm:t>
    </dgm:pt>
    <dgm:pt modelId="{B980CEBB-25D7-4645-AE66-E548B8E73250}" type="pres">
      <dgm:prSet presAssocID="{E2F8BFB3-A31F-414E-805D-249D45AE876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3EF05B-A984-5D44-A5EB-E3C53D9504E2}" type="pres">
      <dgm:prSet presAssocID="{1FE73672-E0AE-5C4E-9FB6-30E9FDD58668}" presName="hierRoot1" presStyleCnt="0">
        <dgm:presLayoutVars>
          <dgm:hierBranch val="init"/>
        </dgm:presLayoutVars>
      </dgm:prSet>
      <dgm:spPr/>
    </dgm:pt>
    <dgm:pt modelId="{AED9D23F-DCA7-7A48-9878-18CD91ED5D6E}" type="pres">
      <dgm:prSet presAssocID="{1FE73672-E0AE-5C4E-9FB6-30E9FDD58668}" presName="rootComposite1" presStyleCnt="0"/>
      <dgm:spPr/>
    </dgm:pt>
    <dgm:pt modelId="{33A36D99-9A51-044D-9EB0-E33FB97BF870}" type="pres">
      <dgm:prSet presAssocID="{1FE73672-E0AE-5C4E-9FB6-30E9FDD58668}" presName="rootText1" presStyleLbl="node0" presStyleIdx="0" presStyleCnt="1" custLinFactNeighborX="12999" custLinFactNeighborY="-197">
        <dgm:presLayoutVars>
          <dgm:chPref val="3"/>
        </dgm:presLayoutVars>
      </dgm:prSet>
      <dgm:spPr/>
    </dgm:pt>
    <dgm:pt modelId="{63E1E718-01AC-5A40-BA08-B95C87ED4274}" type="pres">
      <dgm:prSet presAssocID="{1FE73672-E0AE-5C4E-9FB6-30E9FDD58668}" presName="rootConnector1" presStyleLbl="node1" presStyleIdx="0" presStyleCnt="0"/>
      <dgm:spPr/>
    </dgm:pt>
    <dgm:pt modelId="{35E5C5CD-6A1D-EC48-9A74-E1D445C6114B}" type="pres">
      <dgm:prSet presAssocID="{1FE73672-E0AE-5C4E-9FB6-30E9FDD58668}" presName="hierChild2" presStyleCnt="0"/>
      <dgm:spPr/>
    </dgm:pt>
    <dgm:pt modelId="{1FBE5890-0B4C-DF4A-BA49-B38868CDA061}" type="pres">
      <dgm:prSet presAssocID="{91FCF51C-8288-A44D-B41D-AD052BD66E3D}" presName="Name37" presStyleLbl="parChTrans1D2" presStyleIdx="0" presStyleCnt="2"/>
      <dgm:spPr/>
    </dgm:pt>
    <dgm:pt modelId="{DB09380D-E5C4-3B40-93A6-A81F40046350}" type="pres">
      <dgm:prSet presAssocID="{47CA0356-235C-3A45-850F-2CEEC109A82F}" presName="hierRoot2" presStyleCnt="0">
        <dgm:presLayoutVars>
          <dgm:hierBranch val="init"/>
        </dgm:presLayoutVars>
      </dgm:prSet>
      <dgm:spPr/>
    </dgm:pt>
    <dgm:pt modelId="{8F5D9B14-81DD-C945-B22D-6DC5F82C3CC0}" type="pres">
      <dgm:prSet presAssocID="{47CA0356-235C-3A45-850F-2CEEC109A82F}" presName="rootComposite" presStyleCnt="0"/>
      <dgm:spPr/>
    </dgm:pt>
    <dgm:pt modelId="{904AADE6-8BAD-3742-8680-564A87DB6CEA}" type="pres">
      <dgm:prSet presAssocID="{47CA0356-235C-3A45-850F-2CEEC109A82F}" presName="rootText" presStyleLbl="node2" presStyleIdx="0" presStyleCnt="2">
        <dgm:presLayoutVars>
          <dgm:chPref val="3"/>
        </dgm:presLayoutVars>
      </dgm:prSet>
      <dgm:spPr/>
    </dgm:pt>
    <dgm:pt modelId="{5CD02E7F-6984-9A40-9E46-87E17D78F7CB}" type="pres">
      <dgm:prSet presAssocID="{47CA0356-235C-3A45-850F-2CEEC109A82F}" presName="rootConnector" presStyleLbl="node2" presStyleIdx="0" presStyleCnt="2"/>
      <dgm:spPr/>
    </dgm:pt>
    <dgm:pt modelId="{3810D71D-549D-9D48-96E6-C95028C378AA}" type="pres">
      <dgm:prSet presAssocID="{47CA0356-235C-3A45-850F-2CEEC109A82F}" presName="hierChild4" presStyleCnt="0"/>
      <dgm:spPr/>
    </dgm:pt>
    <dgm:pt modelId="{9F63B07F-7B32-954D-9472-834F7B7F1A1A}" type="pres">
      <dgm:prSet presAssocID="{8D65F694-4DCB-624C-A13A-852E63C1E330}" presName="Name37" presStyleLbl="parChTrans1D3" presStyleIdx="0" presStyleCnt="4"/>
      <dgm:spPr/>
    </dgm:pt>
    <dgm:pt modelId="{CE1DBD57-82B9-B44F-8459-B74E70A648AD}" type="pres">
      <dgm:prSet presAssocID="{6EBEC6F4-64FC-7F47-9C0F-94F8A57F238B}" presName="hierRoot2" presStyleCnt="0">
        <dgm:presLayoutVars>
          <dgm:hierBranch val="init"/>
        </dgm:presLayoutVars>
      </dgm:prSet>
      <dgm:spPr/>
    </dgm:pt>
    <dgm:pt modelId="{39CD8462-2D81-7E44-9BDD-BE141EA7BDA7}" type="pres">
      <dgm:prSet presAssocID="{6EBEC6F4-64FC-7F47-9C0F-94F8A57F238B}" presName="rootComposite" presStyleCnt="0"/>
      <dgm:spPr/>
    </dgm:pt>
    <dgm:pt modelId="{DA526093-4EB4-2E4A-A53F-6CC1249BD408}" type="pres">
      <dgm:prSet presAssocID="{6EBEC6F4-64FC-7F47-9C0F-94F8A57F238B}" presName="rootText" presStyleLbl="node3" presStyleIdx="0" presStyleCnt="4">
        <dgm:presLayoutVars>
          <dgm:chPref val="3"/>
        </dgm:presLayoutVars>
      </dgm:prSet>
      <dgm:spPr/>
    </dgm:pt>
    <dgm:pt modelId="{80D1C64F-D13B-3F4A-AE60-EFD949794382}" type="pres">
      <dgm:prSet presAssocID="{6EBEC6F4-64FC-7F47-9C0F-94F8A57F238B}" presName="rootConnector" presStyleLbl="node3" presStyleIdx="0" presStyleCnt="4"/>
      <dgm:spPr/>
    </dgm:pt>
    <dgm:pt modelId="{4709FA9B-1EBC-8142-B1FE-C0A9C014ED93}" type="pres">
      <dgm:prSet presAssocID="{6EBEC6F4-64FC-7F47-9C0F-94F8A57F238B}" presName="hierChild4" presStyleCnt="0"/>
      <dgm:spPr/>
    </dgm:pt>
    <dgm:pt modelId="{25BC5CA8-7A68-594C-9903-B79131B8CB80}" type="pres">
      <dgm:prSet presAssocID="{6EBEC6F4-64FC-7F47-9C0F-94F8A57F238B}" presName="hierChild5" presStyleCnt="0"/>
      <dgm:spPr/>
    </dgm:pt>
    <dgm:pt modelId="{0E6B69CB-0425-DB4F-8DF6-1954FDB55C76}" type="pres">
      <dgm:prSet presAssocID="{3AB96D25-1F1C-3645-B266-E4DACFDA7E0C}" presName="Name37" presStyleLbl="parChTrans1D3" presStyleIdx="1" presStyleCnt="4"/>
      <dgm:spPr/>
    </dgm:pt>
    <dgm:pt modelId="{A4096D91-0F45-8F43-8FA5-2E9A4070A932}" type="pres">
      <dgm:prSet presAssocID="{32659080-E5C0-CE40-B7BE-31885024E5BA}" presName="hierRoot2" presStyleCnt="0">
        <dgm:presLayoutVars>
          <dgm:hierBranch val="init"/>
        </dgm:presLayoutVars>
      </dgm:prSet>
      <dgm:spPr/>
    </dgm:pt>
    <dgm:pt modelId="{D8D32473-F25A-C049-9E6D-F6FEA7A877D0}" type="pres">
      <dgm:prSet presAssocID="{32659080-E5C0-CE40-B7BE-31885024E5BA}" presName="rootComposite" presStyleCnt="0"/>
      <dgm:spPr/>
    </dgm:pt>
    <dgm:pt modelId="{49B0C0C7-237E-ED49-8800-1B3BCEFE232A}" type="pres">
      <dgm:prSet presAssocID="{32659080-E5C0-CE40-B7BE-31885024E5BA}" presName="rootText" presStyleLbl="node3" presStyleIdx="1" presStyleCnt="4">
        <dgm:presLayoutVars>
          <dgm:chPref val="3"/>
        </dgm:presLayoutVars>
      </dgm:prSet>
      <dgm:spPr/>
    </dgm:pt>
    <dgm:pt modelId="{8F9EAB33-F709-0E48-A4F8-7FA88C2D749D}" type="pres">
      <dgm:prSet presAssocID="{32659080-E5C0-CE40-B7BE-31885024E5BA}" presName="rootConnector" presStyleLbl="node3" presStyleIdx="1" presStyleCnt="4"/>
      <dgm:spPr/>
    </dgm:pt>
    <dgm:pt modelId="{378AF428-5D47-F74D-A5A3-9C3060211279}" type="pres">
      <dgm:prSet presAssocID="{32659080-E5C0-CE40-B7BE-31885024E5BA}" presName="hierChild4" presStyleCnt="0"/>
      <dgm:spPr/>
    </dgm:pt>
    <dgm:pt modelId="{C06616A9-06D5-1C45-92F4-D972F2BB2E6B}" type="pres">
      <dgm:prSet presAssocID="{32659080-E5C0-CE40-B7BE-31885024E5BA}" presName="hierChild5" presStyleCnt="0"/>
      <dgm:spPr/>
    </dgm:pt>
    <dgm:pt modelId="{C503B600-A1AD-BD45-A813-74EA720B2E49}" type="pres">
      <dgm:prSet presAssocID="{47CA0356-235C-3A45-850F-2CEEC109A82F}" presName="hierChild5" presStyleCnt="0"/>
      <dgm:spPr/>
    </dgm:pt>
    <dgm:pt modelId="{8C175254-DC38-5048-B809-BEA16D4AAF92}" type="pres">
      <dgm:prSet presAssocID="{52F7A41C-89F6-DB46-80CB-673278B1D3E2}" presName="Name37" presStyleLbl="parChTrans1D2" presStyleIdx="1" presStyleCnt="2"/>
      <dgm:spPr/>
    </dgm:pt>
    <dgm:pt modelId="{2B9DDBF0-8211-5E4D-A2C3-9CEA828071B2}" type="pres">
      <dgm:prSet presAssocID="{955C6E53-B4DE-0845-9F69-B9CA1DB4726D}" presName="hierRoot2" presStyleCnt="0">
        <dgm:presLayoutVars>
          <dgm:hierBranch val="init"/>
        </dgm:presLayoutVars>
      </dgm:prSet>
      <dgm:spPr/>
    </dgm:pt>
    <dgm:pt modelId="{E0FA98D3-B91F-554E-B046-6B8BFAA163A1}" type="pres">
      <dgm:prSet presAssocID="{955C6E53-B4DE-0845-9F69-B9CA1DB4726D}" presName="rootComposite" presStyleCnt="0"/>
      <dgm:spPr/>
    </dgm:pt>
    <dgm:pt modelId="{C9445963-7717-654C-87D5-F86A029CFEF9}" type="pres">
      <dgm:prSet presAssocID="{955C6E53-B4DE-0845-9F69-B9CA1DB4726D}" presName="rootText" presStyleLbl="node2" presStyleIdx="1" presStyleCnt="2">
        <dgm:presLayoutVars>
          <dgm:chPref val="3"/>
        </dgm:presLayoutVars>
      </dgm:prSet>
      <dgm:spPr/>
    </dgm:pt>
    <dgm:pt modelId="{09D2DDAA-16AC-354E-9266-814B57ECA694}" type="pres">
      <dgm:prSet presAssocID="{955C6E53-B4DE-0845-9F69-B9CA1DB4726D}" presName="rootConnector" presStyleLbl="node2" presStyleIdx="1" presStyleCnt="2"/>
      <dgm:spPr/>
    </dgm:pt>
    <dgm:pt modelId="{606A4815-2F64-9047-80A8-25DC5B64E954}" type="pres">
      <dgm:prSet presAssocID="{955C6E53-B4DE-0845-9F69-B9CA1DB4726D}" presName="hierChild4" presStyleCnt="0"/>
      <dgm:spPr/>
    </dgm:pt>
    <dgm:pt modelId="{87A9CBB3-4197-2F4A-A2C0-F104BA3EC9B3}" type="pres">
      <dgm:prSet presAssocID="{32F74504-18FA-F64D-8A44-DC94E29A52F9}" presName="Name37" presStyleLbl="parChTrans1D3" presStyleIdx="2" presStyleCnt="4"/>
      <dgm:spPr/>
    </dgm:pt>
    <dgm:pt modelId="{645C4AF5-6F9A-3849-BE4C-005023AD0E68}" type="pres">
      <dgm:prSet presAssocID="{5CA25186-6F0C-FC4A-B125-D74F3775AB5F}" presName="hierRoot2" presStyleCnt="0">
        <dgm:presLayoutVars>
          <dgm:hierBranch val="init"/>
        </dgm:presLayoutVars>
      </dgm:prSet>
      <dgm:spPr/>
    </dgm:pt>
    <dgm:pt modelId="{68073A84-098E-1A45-B149-2AE5F9123DB1}" type="pres">
      <dgm:prSet presAssocID="{5CA25186-6F0C-FC4A-B125-D74F3775AB5F}" presName="rootComposite" presStyleCnt="0"/>
      <dgm:spPr/>
    </dgm:pt>
    <dgm:pt modelId="{34BED325-F4A2-6047-A342-27AB47DC6495}" type="pres">
      <dgm:prSet presAssocID="{5CA25186-6F0C-FC4A-B125-D74F3775AB5F}" presName="rootText" presStyleLbl="node3" presStyleIdx="2" presStyleCnt="4">
        <dgm:presLayoutVars>
          <dgm:chPref val="3"/>
        </dgm:presLayoutVars>
      </dgm:prSet>
      <dgm:spPr/>
    </dgm:pt>
    <dgm:pt modelId="{F9551A5D-8EC8-C24E-9D60-8B934D26C682}" type="pres">
      <dgm:prSet presAssocID="{5CA25186-6F0C-FC4A-B125-D74F3775AB5F}" presName="rootConnector" presStyleLbl="node3" presStyleIdx="2" presStyleCnt="4"/>
      <dgm:spPr/>
    </dgm:pt>
    <dgm:pt modelId="{A21F6A97-A1FC-1243-9513-AE0A38E7184E}" type="pres">
      <dgm:prSet presAssocID="{5CA25186-6F0C-FC4A-B125-D74F3775AB5F}" presName="hierChild4" presStyleCnt="0"/>
      <dgm:spPr/>
    </dgm:pt>
    <dgm:pt modelId="{1C743F28-994C-DC4C-A6D1-AB16DB5F42AD}" type="pres">
      <dgm:prSet presAssocID="{5CA25186-6F0C-FC4A-B125-D74F3775AB5F}" presName="hierChild5" presStyleCnt="0"/>
      <dgm:spPr/>
    </dgm:pt>
    <dgm:pt modelId="{D65AC3E2-3701-8D43-A421-DE11A2BD577A}" type="pres">
      <dgm:prSet presAssocID="{47301E27-EA22-2442-9764-4D6C05CC9C44}" presName="Name37" presStyleLbl="parChTrans1D3" presStyleIdx="3" presStyleCnt="4"/>
      <dgm:spPr/>
    </dgm:pt>
    <dgm:pt modelId="{CB2C92E5-68D6-3740-A20F-9DC28F6E262E}" type="pres">
      <dgm:prSet presAssocID="{A6C942F5-D76B-D74F-AA51-6C6E0E28A53F}" presName="hierRoot2" presStyleCnt="0">
        <dgm:presLayoutVars>
          <dgm:hierBranch val="init"/>
        </dgm:presLayoutVars>
      </dgm:prSet>
      <dgm:spPr/>
    </dgm:pt>
    <dgm:pt modelId="{B6165D94-4D47-5A43-A7F5-0BF1057F1F4B}" type="pres">
      <dgm:prSet presAssocID="{A6C942F5-D76B-D74F-AA51-6C6E0E28A53F}" presName="rootComposite" presStyleCnt="0"/>
      <dgm:spPr/>
    </dgm:pt>
    <dgm:pt modelId="{7AF6E2BA-B164-AB47-9F24-A2D2756E1272}" type="pres">
      <dgm:prSet presAssocID="{A6C942F5-D76B-D74F-AA51-6C6E0E28A53F}" presName="rootText" presStyleLbl="node3" presStyleIdx="3" presStyleCnt="4">
        <dgm:presLayoutVars>
          <dgm:chPref val="3"/>
        </dgm:presLayoutVars>
      </dgm:prSet>
      <dgm:spPr/>
    </dgm:pt>
    <dgm:pt modelId="{B3C5488F-FE2A-454B-8F97-9DF027AF819B}" type="pres">
      <dgm:prSet presAssocID="{A6C942F5-D76B-D74F-AA51-6C6E0E28A53F}" presName="rootConnector" presStyleLbl="node3" presStyleIdx="3" presStyleCnt="4"/>
      <dgm:spPr/>
    </dgm:pt>
    <dgm:pt modelId="{42CCA0A0-278F-6641-A441-0D290A70FA1D}" type="pres">
      <dgm:prSet presAssocID="{A6C942F5-D76B-D74F-AA51-6C6E0E28A53F}" presName="hierChild4" presStyleCnt="0"/>
      <dgm:spPr/>
    </dgm:pt>
    <dgm:pt modelId="{14D3F07A-E29B-1A48-A517-D854DCA77925}" type="pres">
      <dgm:prSet presAssocID="{A6C942F5-D76B-D74F-AA51-6C6E0E28A53F}" presName="hierChild5" presStyleCnt="0"/>
      <dgm:spPr/>
    </dgm:pt>
    <dgm:pt modelId="{1AE6A3BB-7AA2-CC43-AB3C-03C69ED20B70}" type="pres">
      <dgm:prSet presAssocID="{955C6E53-B4DE-0845-9F69-B9CA1DB4726D}" presName="hierChild5" presStyleCnt="0"/>
      <dgm:spPr/>
    </dgm:pt>
    <dgm:pt modelId="{70A8B689-A3F5-FB42-96CE-75E2F6CB1DAC}" type="pres">
      <dgm:prSet presAssocID="{1FE73672-E0AE-5C4E-9FB6-30E9FDD58668}" presName="hierChild3" presStyleCnt="0"/>
      <dgm:spPr/>
    </dgm:pt>
  </dgm:ptLst>
  <dgm:cxnLst>
    <dgm:cxn modelId="{86D65313-C464-0246-88F5-361F5A518EF8}" type="presOf" srcId="{E2F8BFB3-A31F-414E-805D-249D45AE8762}" destId="{B980CEBB-25D7-4645-AE66-E548B8E73250}" srcOrd="0" destOrd="0" presId="urn:microsoft.com/office/officeart/2005/8/layout/orgChart1"/>
    <dgm:cxn modelId="{02C97F1D-7AA2-8B44-96A2-6B37A90243BB}" type="presOf" srcId="{8D65F694-4DCB-624C-A13A-852E63C1E330}" destId="{9F63B07F-7B32-954D-9472-834F7B7F1A1A}" srcOrd="0" destOrd="0" presId="urn:microsoft.com/office/officeart/2005/8/layout/orgChart1"/>
    <dgm:cxn modelId="{5E44C62D-ACA0-A64A-84BB-7B873C057A1A}" type="presOf" srcId="{91FCF51C-8288-A44D-B41D-AD052BD66E3D}" destId="{1FBE5890-0B4C-DF4A-BA49-B38868CDA061}" srcOrd="0" destOrd="0" presId="urn:microsoft.com/office/officeart/2005/8/layout/orgChart1"/>
    <dgm:cxn modelId="{34D44832-F513-D644-A226-FE4EF282EB7E}" type="presOf" srcId="{1FE73672-E0AE-5C4E-9FB6-30E9FDD58668}" destId="{63E1E718-01AC-5A40-BA08-B95C87ED4274}" srcOrd="1" destOrd="0" presId="urn:microsoft.com/office/officeart/2005/8/layout/orgChart1"/>
    <dgm:cxn modelId="{A6D14F35-8032-0147-8F11-E6F3CF38A6E0}" type="presOf" srcId="{955C6E53-B4DE-0845-9F69-B9CA1DB4726D}" destId="{09D2DDAA-16AC-354E-9266-814B57ECA694}" srcOrd="1" destOrd="0" presId="urn:microsoft.com/office/officeart/2005/8/layout/orgChart1"/>
    <dgm:cxn modelId="{F65EC736-7A1F-A249-9B4C-1AA486582E36}" type="presOf" srcId="{32659080-E5C0-CE40-B7BE-31885024E5BA}" destId="{49B0C0C7-237E-ED49-8800-1B3BCEFE232A}" srcOrd="0" destOrd="0" presId="urn:microsoft.com/office/officeart/2005/8/layout/orgChart1"/>
    <dgm:cxn modelId="{D351CE3D-1B9B-2E40-BE38-86E741C0BDA4}" type="presOf" srcId="{47301E27-EA22-2442-9764-4D6C05CC9C44}" destId="{D65AC3E2-3701-8D43-A421-DE11A2BD577A}" srcOrd="0" destOrd="0" presId="urn:microsoft.com/office/officeart/2005/8/layout/orgChart1"/>
    <dgm:cxn modelId="{FA397543-E9EB-1A4D-95E6-B58351454CA2}" type="presOf" srcId="{32F74504-18FA-F64D-8A44-DC94E29A52F9}" destId="{87A9CBB3-4197-2F4A-A2C0-F104BA3EC9B3}" srcOrd="0" destOrd="0" presId="urn:microsoft.com/office/officeart/2005/8/layout/orgChart1"/>
    <dgm:cxn modelId="{49DA9943-A266-B64F-9582-53DDBB369950}" type="presOf" srcId="{6EBEC6F4-64FC-7F47-9C0F-94F8A57F238B}" destId="{80D1C64F-D13B-3F4A-AE60-EFD949794382}" srcOrd="1" destOrd="0" presId="urn:microsoft.com/office/officeart/2005/8/layout/orgChart1"/>
    <dgm:cxn modelId="{DC682348-A480-414B-93B6-EDB618FE8DAD}" type="presOf" srcId="{6EBEC6F4-64FC-7F47-9C0F-94F8A57F238B}" destId="{DA526093-4EB4-2E4A-A53F-6CC1249BD408}" srcOrd="0" destOrd="0" presId="urn:microsoft.com/office/officeart/2005/8/layout/orgChart1"/>
    <dgm:cxn modelId="{1293AF48-1256-3F48-B2AD-11E3D09B1600}" type="presOf" srcId="{52F7A41C-89F6-DB46-80CB-673278B1D3E2}" destId="{8C175254-DC38-5048-B809-BEA16D4AAF92}" srcOrd="0" destOrd="0" presId="urn:microsoft.com/office/officeart/2005/8/layout/orgChart1"/>
    <dgm:cxn modelId="{B5366D52-1D35-3D42-9C98-FAE2607F9F30}" type="presOf" srcId="{5CA25186-6F0C-FC4A-B125-D74F3775AB5F}" destId="{F9551A5D-8EC8-C24E-9D60-8B934D26C682}" srcOrd="1" destOrd="0" presId="urn:microsoft.com/office/officeart/2005/8/layout/orgChart1"/>
    <dgm:cxn modelId="{DF088E54-C5BA-E343-8A5C-8A33CAC250F1}" type="presOf" srcId="{47CA0356-235C-3A45-850F-2CEEC109A82F}" destId="{5CD02E7F-6984-9A40-9E46-87E17D78F7CB}" srcOrd="1" destOrd="0" presId="urn:microsoft.com/office/officeart/2005/8/layout/orgChart1"/>
    <dgm:cxn modelId="{1E8BB75D-A8FD-3448-A852-25A39AF66453}" srcId="{47CA0356-235C-3A45-850F-2CEEC109A82F}" destId="{32659080-E5C0-CE40-B7BE-31885024E5BA}" srcOrd="1" destOrd="0" parTransId="{3AB96D25-1F1C-3645-B266-E4DACFDA7E0C}" sibTransId="{B9647C2E-F00E-6148-8AF5-93197361A6CE}"/>
    <dgm:cxn modelId="{11F4AA65-5BCD-114A-8F3B-469DB4B5CD23}" srcId="{955C6E53-B4DE-0845-9F69-B9CA1DB4726D}" destId="{A6C942F5-D76B-D74F-AA51-6C6E0E28A53F}" srcOrd="1" destOrd="0" parTransId="{47301E27-EA22-2442-9764-4D6C05CC9C44}" sibTransId="{3369C604-DFF5-664C-8F55-D46CAF30BE03}"/>
    <dgm:cxn modelId="{467F2A68-48F2-4E40-A8DE-1406977F6411}" type="presOf" srcId="{A6C942F5-D76B-D74F-AA51-6C6E0E28A53F}" destId="{B3C5488F-FE2A-454B-8F97-9DF027AF819B}" srcOrd="1" destOrd="0" presId="urn:microsoft.com/office/officeart/2005/8/layout/orgChart1"/>
    <dgm:cxn modelId="{AC0B3D6F-A0A6-E540-ABFD-F1653EDFA7A9}" srcId="{1FE73672-E0AE-5C4E-9FB6-30E9FDD58668}" destId="{955C6E53-B4DE-0845-9F69-B9CA1DB4726D}" srcOrd="1" destOrd="0" parTransId="{52F7A41C-89F6-DB46-80CB-673278B1D3E2}" sibTransId="{01567A23-B495-8444-B1EB-7DCC7326BF80}"/>
    <dgm:cxn modelId="{1AE5FA76-DABE-DD4D-8914-89778727C747}" type="presOf" srcId="{5CA25186-6F0C-FC4A-B125-D74F3775AB5F}" destId="{34BED325-F4A2-6047-A342-27AB47DC6495}" srcOrd="0" destOrd="0" presId="urn:microsoft.com/office/officeart/2005/8/layout/orgChart1"/>
    <dgm:cxn modelId="{C6D03A8F-7E7B-A34C-9D38-25B0E292373B}" type="presOf" srcId="{955C6E53-B4DE-0845-9F69-B9CA1DB4726D}" destId="{C9445963-7717-654C-87D5-F86A029CFEF9}" srcOrd="0" destOrd="0" presId="urn:microsoft.com/office/officeart/2005/8/layout/orgChart1"/>
    <dgm:cxn modelId="{9F26029C-0C14-0345-8983-6954E8C329AB}" type="presOf" srcId="{A6C942F5-D76B-D74F-AA51-6C6E0E28A53F}" destId="{7AF6E2BA-B164-AB47-9F24-A2D2756E1272}" srcOrd="0" destOrd="0" presId="urn:microsoft.com/office/officeart/2005/8/layout/orgChart1"/>
    <dgm:cxn modelId="{E463D1A4-EF4E-7248-8E33-46FCD8DB417A}" type="presOf" srcId="{47CA0356-235C-3A45-850F-2CEEC109A82F}" destId="{904AADE6-8BAD-3742-8680-564A87DB6CEA}" srcOrd="0" destOrd="0" presId="urn:microsoft.com/office/officeart/2005/8/layout/orgChart1"/>
    <dgm:cxn modelId="{6760ECB1-7289-0847-9BDF-B6763D61BBDA}" srcId="{1FE73672-E0AE-5C4E-9FB6-30E9FDD58668}" destId="{47CA0356-235C-3A45-850F-2CEEC109A82F}" srcOrd="0" destOrd="0" parTransId="{91FCF51C-8288-A44D-B41D-AD052BD66E3D}" sibTransId="{383DB0EA-9FAB-C54C-B4F9-8D17205A0A89}"/>
    <dgm:cxn modelId="{D627A9B6-9842-BC4A-ADC9-63A029C24A08}" type="presOf" srcId="{32659080-E5C0-CE40-B7BE-31885024E5BA}" destId="{8F9EAB33-F709-0E48-A4F8-7FA88C2D749D}" srcOrd="1" destOrd="0" presId="urn:microsoft.com/office/officeart/2005/8/layout/orgChart1"/>
    <dgm:cxn modelId="{994B0BBF-29B3-2341-9B59-75A97D2D70DA}" type="presOf" srcId="{3AB96D25-1F1C-3645-B266-E4DACFDA7E0C}" destId="{0E6B69CB-0425-DB4F-8DF6-1954FDB55C76}" srcOrd="0" destOrd="0" presId="urn:microsoft.com/office/officeart/2005/8/layout/orgChart1"/>
    <dgm:cxn modelId="{424414C1-6205-5E40-8BFC-468F70DBBF60}" srcId="{E2F8BFB3-A31F-414E-805D-249D45AE8762}" destId="{1FE73672-E0AE-5C4E-9FB6-30E9FDD58668}" srcOrd="0" destOrd="0" parTransId="{1B0AA588-8A9C-DA4E-9B1F-A353D34E7F31}" sibTransId="{9DFBCCDB-8B28-194F-AB2E-DA6ECE9D2520}"/>
    <dgm:cxn modelId="{5CA080D9-1854-6046-80B3-D693C9FAE7C5}" srcId="{47CA0356-235C-3A45-850F-2CEEC109A82F}" destId="{6EBEC6F4-64FC-7F47-9C0F-94F8A57F238B}" srcOrd="0" destOrd="0" parTransId="{8D65F694-4DCB-624C-A13A-852E63C1E330}" sibTransId="{8964E8AE-587A-6243-AEEE-40DFAB57B6C6}"/>
    <dgm:cxn modelId="{CD1029E0-C6EF-8F48-8F40-563D86823288}" type="presOf" srcId="{1FE73672-E0AE-5C4E-9FB6-30E9FDD58668}" destId="{33A36D99-9A51-044D-9EB0-E33FB97BF870}" srcOrd="0" destOrd="0" presId="urn:microsoft.com/office/officeart/2005/8/layout/orgChart1"/>
    <dgm:cxn modelId="{7D1C75F5-5F23-D546-ACEF-D7A5221F798D}" srcId="{955C6E53-B4DE-0845-9F69-B9CA1DB4726D}" destId="{5CA25186-6F0C-FC4A-B125-D74F3775AB5F}" srcOrd="0" destOrd="0" parTransId="{32F74504-18FA-F64D-8A44-DC94E29A52F9}" sibTransId="{B7DAEC42-D7C4-AC4A-8556-64CD3F68B013}"/>
    <dgm:cxn modelId="{C679303E-1FE5-9945-9355-C6591FC4E7E9}" type="presParOf" srcId="{B980CEBB-25D7-4645-AE66-E548B8E73250}" destId="{E43EF05B-A984-5D44-A5EB-E3C53D9504E2}" srcOrd="0" destOrd="0" presId="urn:microsoft.com/office/officeart/2005/8/layout/orgChart1"/>
    <dgm:cxn modelId="{FF6D14FE-76AD-274E-B54C-C96958005B1F}" type="presParOf" srcId="{E43EF05B-A984-5D44-A5EB-E3C53D9504E2}" destId="{AED9D23F-DCA7-7A48-9878-18CD91ED5D6E}" srcOrd="0" destOrd="0" presId="urn:microsoft.com/office/officeart/2005/8/layout/orgChart1"/>
    <dgm:cxn modelId="{23C17B1B-74CC-D141-9F51-6D3DF97537F8}" type="presParOf" srcId="{AED9D23F-DCA7-7A48-9878-18CD91ED5D6E}" destId="{33A36D99-9A51-044D-9EB0-E33FB97BF870}" srcOrd="0" destOrd="0" presId="urn:microsoft.com/office/officeart/2005/8/layout/orgChart1"/>
    <dgm:cxn modelId="{CC6BE1E8-1956-6E4C-82EA-6B52CBAE50A7}" type="presParOf" srcId="{AED9D23F-DCA7-7A48-9878-18CD91ED5D6E}" destId="{63E1E718-01AC-5A40-BA08-B95C87ED4274}" srcOrd="1" destOrd="0" presId="urn:microsoft.com/office/officeart/2005/8/layout/orgChart1"/>
    <dgm:cxn modelId="{2A416345-EACC-2E47-BC74-C41E31E5F6B4}" type="presParOf" srcId="{E43EF05B-A984-5D44-A5EB-E3C53D9504E2}" destId="{35E5C5CD-6A1D-EC48-9A74-E1D445C6114B}" srcOrd="1" destOrd="0" presId="urn:microsoft.com/office/officeart/2005/8/layout/orgChart1"/>
    <dgm:cxn modelId="{4FD2280F-A3E2-3644-8405-B788F9A5E03A}" type="presParOf" srcId="{35E5C5CD-6A1D-EC48-9A74-E1D445C6114B}" destId="{1FBE5890-0B4C-DF4A-BA49-B38868CDA061}" srcOrd="0" destOrd="0" presId="urn:microsoft.com/office/officeart/2005/8/layout/orgChart1"/>
    <dgm:cxn modelId="{5626CA25-8914-C84D-823D-35A934C5C1B3}" type="presParOf" srcId="{35E5C5CD-6A1D-EC48-9A74-E1D445C6114B}" destId="{DB09380D-E5C4-3B40-93A6-A81F40046350}" srcOrd="1" destOrd="0" presId="urn:microsoft.com/office/officeart/2005/8/layout/orgChart1"/>
    <dgm:cxn modelId="{85A4A2ED-2079-784C-A49B-CDA560B6AABF}" type="presParOf" srcId="{DB09380D-E5C4-3B40-93A6-A81F40046350}" destId="{8F5D9B14-81DD-C945-B22D-6DC5F82C3CC0}" srcOrd="0" destOrd="0" presId="urn:microsoft.com/office/officeart/2005/8/layout/orgChart1"/>
    <dgm:cxn modelId="{910AE45B-18ED-644A-90F3-C4A461ACC657}" type="presParOf" srcId="{8F5D9B14-81DD-C945-B22D-6DC5F82C3CC0}" destId="{904AADE6-8BAD-3742-8680-564A87DB6CEA}" srcOrd="0" destOrd="0" presId="urn:microsoft.com/office/officeart/2005/8/layout/orgChart1"/>
    <dgm:cxn modelId="{C3F0B6F0-AB3F-BB47-97C2-4A55B5D949F1}" type="presParOf" srcId="{8F5D9B14-81DD-C945-B22D-6DC5F82C3CC0}" destId="{5CD02E7F-6984-9A40-9E46-87E17D78F7CB}" srcOrd="1" destOrd="0" presId="urn:microsoft.com/office/officeart/2005/8/layout/orgChart1"/>
    <dgm:cxn modelId="{C8035B3E-8708-414B-8CA9-533C6FBD548E}" type="presParOf" srcId="{DB09380D-E5C4-3B40-93A6-A81F40046350}" destId="{3810D71D-549D-9D48-96E6-C95028C378AA}" srcOrd="1" destOrd="0" presId="urn:microsoft.com/office/officeart/2005/8/layout/orgChart1"/>
    <dgm:cxn modelId="{8F3098BE-EB5F-FA43-A8DC-815863B54CEA}" type="presParOf" srcId="{3810D71D-549D-9D48-96E6-C95028C378AA}" destId="{9F63B07F-7B32-954D-9472-834F7B7F1A1A}" srcOrd="0" destOrd="0" presId="urn:microsoft.com/office/officeart/2005/8/layout/orgChart1"/>
    <dgm:cxn modelId="{D66AC877-6434-B448-A405-B03EE78B6B07}" type="presParOf" srcId="{3810D71D-549D-9D48-96E6-C95028C378AA}" destId="{CE1DBD57-82B9-B44F-8459-B74E70A648AD}" srcOrd="1" destOrd="0" presId="urn:microsoft.com/office/officeart/2005/8/layout/orgChart1"/>
    <dgm:cxn modelId="{8B11040F-AB64-6A4E-80EB-19EBE48E4C6A}" type="presParOf" srcId="{CE1DBD57-82B9-B44F-8459-B74E70A648AD}" destId="{39CD8462-2D81-7E44-9BDD-BE141EA7BDA7}" srcOrd="0" destOrd="0" presId="urn:microsoft.com/office/officeart/2005/8/layout/orgChart1"/>
    <dgm:cxn modelId="{B9A8F19A-2FEF-A74A-B747-68BEE53258F7}" type="presParOf" srcId="{39CD8462-2D81-7E44-9BDD-BE141EA7BDA7}" destId="{DA526093-4EB4-2E4A-A53F-6CC1249BD408}" srcOrd="0" destOrd="0" presId="urn:microsoft.com/office/officeart/2005/8/layout/orgChart1"/>
    <dgm:cxn modelId="{24FA6205-47BB-304D-BBA8-2DE9E00154F2}" type="presParOf" srcId="{39CD8462-2D81-7E44-9BDD-BE141EA7BDA7}" destId="{80D1C64F-D13B-3F4A-AE60-EFD949794382}" srcOrd="1" destOrd="0" presId="urn:microsoft.com/office/officeart/2005/8/layout/orgChart1"/>
    <dgm:cxn modelId="{3E094020-8D48-2B4E-A942-5932D7566602}" type="presParOf" srcId="{CE1DBD57-82B9-B44F-8459-B74E70A648AD}" destId="{4709FA9B-1EBC-8142-B1FE-C0A9C014ED93}" srcOrd="1" destOrd="0" presId="urn:microsoft.com/office/officeart/2005/8/layout/orgChart1"/>
    <dgm:cxn modelId="{60DC06E3-4006-7443-843E-A3C5AD64FD94}" type="presParOf" srcId="{CE1DBD57-82B9-B44F-8459-B74E70A648AD}" destId="{25BC5CA8-7A68-594C-9903-B79131B8CB80}" srcOrd="2" destOrd="0" presId="urn:microsoft.com/office/officeart/2005/8/layout/orgChart1"/>
    <dgm:cxn modelId="{541148E4-D899-5A4C-A92D-7E17D923618A}" type="presParOf" srcId="{3810D71D-549D-9D48-96E6-C95028C378AA}" destId="{0E6B69CB-0425-DB4F-8DF6-1954FDB55C76}" srcOrd="2" destOrd="0" presId="urn:microsoft.com/office/officeart/2005/8/layout/orgChart1"/>
    <dgm:cxn modelId="{AA653CAB-751D-BF42-B641-7B697920F4A8}" type="presParOf" srcId="{3810D71D-549D-9D48-96E6-C95028C378AA}" destId="{A4096D91-0F45-8F43-8FA5-2E9A4070A932}" srcOrd="3" destOrd="0" presId="urn:microsoft.com/office/officeart/2005/8/layout/orgChart1"/>
    <dgm:cxn modelId="{A98ECC45-7CE3-3F4F-A134-57A91541F338}" type="presParOf" srcId="{A4096D91-0F45-8F43-8FA5-2E9A4070A932}" destId="{D8D32473-F25A-C049-9E6D-F6FEA7A877D0}" srcOrd="0" destOrd="0" presId="urn:microsoft.com/office/officeart/2005/8/layout/orgChart1"/>
    <dgm:cxn modelId="{E33BB284-ECC1-2A44-BD33-F360988A1DB8}" type="presParOf" srcId="{D8D32473-F25A-C049-9E6D-F6FEA7A877D0}" destId="{49B0C0C7-237E-ED49-8800-1B3BCEFE232A}" srcOrd="0" destOrd="0" presId="urn:microsoft.com/office/officeart/2005/8/layout/orgChart1"/>
    <dgm:cxn modelId="{562A4786-3948-4A4E-ABA1-4699E72863F1}" type="presParOf" srcId="{D8D32473-F25A-C049-9E6D-F6FEA7A877D0}" destId="{8F9EAB33-F709-0E48-A4F8-7FA88C2D749D}" srcOrd="1" destOrd="0" presId="urn:microsoft.com/office/officeart/2005/8/layout/orgChart1"/>
    <dgm:cxn modelId="{6AE42E1B-6F2C-034B-9A93-75241268C027}" type="presParOf" srcId="{A4096D91-0F45-8F43-8FA5-2E9A4070A932}" destId="{378AF428-5D47-F74D-A5A3-9C3060211279}" srcOrd="1" destOrd="0" presId="urn:microsoft.com/office/officeart/2005/8/layout/orgChart1"/>
    <dgm:cxn modelId="{D435E0D7-5D09-7346-A8D4-31382B47F971}" type="presParOf" srcId="{A4096D91-0F45-8F43-8FA5-2E9A4070A932}" destId="{C06616A9-06D5-1C45-92F4-D972F2BB2E6B}" srcOrd="2" destOrd="0" presId="urn:microsoft.com/office/officeart/2005/8/layout/orgChart1"/>
    <dgm:cxn modelId="{9585FA29-E0C7-7740-869E-03275CA2E0BD}" type="presParOf" srcId="{DB09380D-E5C4-3B40-93A6-A81F40046350}" destId="{C503B600-A1AD-BD45-A813-74EA720B2E49}" srcOrd="2" destOrd="0" presId="urn:microsoft.com/office/officeart/2005/8/layout/orgChart1"/>
    <dgm:cxn modelId="{A64D49C2-9300-0D4D-9731-953A2F169FFE}" type="presParOf" srcId="{35E5C5CD-6A1D-EC48-9A74-E1D445C6114B}" destId="{8C175254-DC38-5048-B809-BEA16D4AAF92}" srcOrd="2" destOrd="0" presId="urn:microsoft.com/office/officeart/2005/8/layout/orgChart1"/>
    <dgm:cxn modelId="{A1F2F4DB-68DB-8243-956D-429AB69F0E48}" type="presParOf" srcId="{35E5C5CD-6A1D-EC48-9A74-E1D445C6114B}" destId="{2B9DDBF0-8211-5E4D-A2C3-9CEA828071B2}" srcOrd="3" destOrd="0" presId="urn:microsoft.com/office/officeart/2005/8/layout/orgChart1"/>
    <dgm:cxn modelId="{04C3AADA-C110-6546-BF1C-896FD6F61BFC}" type="presParOf" srcId="{2B9DDBF0-8211-5E4D-A2C3-9CEA828071B2}" destId="{E0FA98D3-B91F-554E-B046-6B8BFAA163A1}" srcOrd="0" destOrd="0" presId="urn:microsoft.com/office/officeart/2005/8/layout/orgChart1"/>
    <dgm:cxn modelId="{AD60D055-3BB8-8445-BE6C-8E7BA8BF0B82}" type="presParOf" srcId="{E0FA98D3-B91F-554E-B046-6B8BFAA163A1}" destId="{C9445963-7717-654C-87D5-F86A029CFEF9}" srcOrd="0" destOrd="0" presId="urn:microsoft.com/office/officeart/2005/8/layout/orgChart1"/>
    <dgm:cxn modelId="{02D8EBB0-5740-544A-8895-79A4F8BFA03B}" type="presParOf" srcId="{E0FA98D3-B91F-554E-B046-6B8BFAA163A1}" destId="{09D2DDAA-16AC-354E-9266-814B57ECA694}" srcOrd="1" destOrd="0" presId="urn:microsoft.com/office/officeart/2005/8/layout/orgChart1"/>
    <dgm:cxn modelId="{2175C49C-357D-4540-8872-55E578848001}" type="presParOf" srcId="{2B9DDBF0-8211-5E4D-A2C3-9CEA828071B2}" destId="{606A4815-2F64-9047-80A8-25DC5B64E954}" srcOrd="1" destOrd="0" presId="urn:microsoft.com/office/officeart/2005/8/layout/orgChart1"/>
    <dgm:cxn modelId="{A489CAF0-2789-2843-8DAA-2333486053D0}" type="presParOf" srcId="{606A4815-2F64-9047-80A8-25DC5B64E954}" destId="{87A9CBB3-4197-2F4A-A2C0-F104BA3EC9B3}" srcOrd="0" destOrd="0" presId="urn:microsoft.com/office/officeart/2005/8/layout/orgChart1"/>
    <dgm:cxn modelId="{77549E11-EFC4-0D4C-9BC6-EE723EF1B63E}" type="presParOf" srcId="{606A4815-2F64-9047-80A8-25DC5B64E954}" destId="{645C4AF5-6F9A-3849-BE4C-005023AD0E68}" srcOrd="1" destOrd="0" presId="urn:microsoft.com/office/officeart/2005/8/layout/orgChart1"/>
    <dgm:cxn modelId="{2EE46196-9052-5943-86A2-72E525454A7A}" type="presParOf" srcId="{645C4AF5-6F9A-3849-BE4C-005023AD0E68}" destId="{68073A84-098E-1A45-B149-2AE5F9123DB1}" srcOrd="0" destOrd="0" presId="urn:microsoft.com/office/officeart/2005/8/layout/orgChart1"/>
    <dgm:cxn modelId="{860087CC-13E9-5A40-B10D-36C0C2FDCDC1}" type="presParOf" srcId="{68073A84-098E-1A45-B149-2AE5F9123DB1}" destId="{34BED325-F4A2-6047-A342-27AB47DC6495}" srcOrd="0" destOrd="0" presId="urn:microsoft.com/office/officeart/2005/8/layout/orgChart1"/>
    <dgm:cxn modelId="{F392A39B-8A53-E74D-A5C5-3767749B0A94}" type="presParOf" srcId="{68073A84-098E-1A45-B149-2AE5F9123DB1}" destId="{F9551A5D-8EC8-C24E-9D60-8B934D26C682}" srcOrd="1" destOrd="0" presId="urn:microsoft.com/office/officeart/2005/8/layout/orgChart1"/>
    <dgm:cxn modelId="{9CDEAC41-66CC-6244-8C3F-2E4261D524C5}" type="presParOf" srcId="{645C4AF5-6F9A-3849-BE4C-005023AD0E68}" destId="{A21F6A97-A1FC-1243-9513-AE0A38E7184E}" srcOrd="1" destOrd="0" presId="urn:microsoft.com/office/officeart/2005/8/layout/orgChart1"/>
    <dgm:cxn modelId="{FD0341D8-D74E-D344-B39C-30A5D8B45FF4}" type="presParOf" srcId="{645C4AF5-6F9A-3849-BE4C-005023AD0E68}" destId="{1C743F28-994C-DC4C-A6D1-AB16DB5F42AD}" srcOrd="2" destOrd="0" presId="urn:microsoft.com/office/officeart/2005/8/layout/orgChart1"/>
    <dgm:cxn modelId="{F5EB4310-8C07-214B-B6D6-9DDCCBA79D44}" type="presParOf" srcId="{606A4815-2F64-9047-80A8-25DC5B64E954}" destId="{D65AC3E2-3701-8D43-A421-DE11A2BD577A}" srcOrd="2" destOrd="0" presId="urn:microsoft.com/office/officeart/2005/8/layout/orgChart1"/>
    <dgm:cxn modelId="{2B5A4728-403B-0D4D-8895-AAA9C1437041}" type="presParOf" srcId="{606A4815-2F64-9047-80A8-25DC5B64E954}" destId="{CB2C92E5-68D6-3740-A20F-9DC28F6E262E}" srcOrd="3" destOrd="0" presId="urn:microsoft.com/office/officeart/2005/8/layout/orgChart1"/>
    <dgm:cxn modelId="{BEA58034-1F82-744E-817B-0F39597E8C38}" type="presParOf" srcId="{CB2C92E5-68D6-3740-A20F-9DC28F6E262E}" destId="{B6165D94-4D47-5A43-A7F5-0BF1057F1F4B}" srcOrd="0" destOrd="0" presId="urn:microsoft.com/office/officeart/2005/8/layout/orgChart1"/>
    <dgm:cxn modelId="{C2E55097-52B3-464D-B99E-9452607938C4}" type="presParOf" srcId="{B6165D94-4D47-5A43-A7F5-0BF1057F1F4B}" destId="{7AF6E2BA-B164-AB47-9F24-A2D2756E1272}" srcOrd="0" destOrd="0" presId="urn:microsoft.com/office/officeart/2005/8/layout/orgChart1"/>
    <dgm:cxn modelId="{3B8B51A9-BAA5-4D40-93AA-6F03BF7D1CA7}" type="presParOf" srcId="{B6165D94-4D47-5A43-A7F5-0BF1057F1F4B}" destId="{B3C5488F-FE2A-454B-8F97-9DF027AF819B}" srcOrd="1" destOrd="0" presId="urn:microsoft.com/office/officeart/2005/8/layout/orgChart1"/>
    <dgm:cxn modelId="{796DE3CC-4D81-0D47-9457-75228860A6FF}" type="presParOf" srcId="{CB2C92E5-68D6-3740-A20F-9DC28F6E262E}" destId="{42CCA0A0-278F-6641-A441-0D290A70FA1D}" srcOrd="1" destOrd="0" presId="urn:microsoft.com/office/officeart/2005/8/layout/orgChart1"/>
    <dgm:cxn modelId="{6B682027-1067-6E43-BB63-5915C1EE3B3C}" type="presParOf" srcId="{CB2C92E5-68D6-3740-A20F-9DC28F6E262E}" destId="{14D3F07A-E29B-1A48-A517-D854DCA77925}" srcOrd="2" destOrd="0" presId="urn:microsoft.com/office/officeart/2005/8/layout/orgChart1"/>
    <dgm:cxn modelId="{0C1665AE-F66D-9548-A4C9-864FB47CD542}" type="presParOf" srcId="{2B9DDBF0-8211-5E4D-A2C3-9CEA828071B2}" destId="{1AE6A3BB-7AA2-CC43-AB3C-03C69ED20B70}" srcOrd="2" destOrd="0" presId="urn:microsoft.com/office/officeart/2005/8/layout/orgChart1"/>
    <dgm:cxn modelId="{C5D902FE-D9A9-354B-8960-8B98BB03179E}" type="presParOf" srcId="{E43EF05B-A984-5D44-A5EB-E3C53D9504E2}" destId="{70A8B689-A3F5-FB42-96CE-75E2F6CB1DA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AC3E2-3701-8D43-A421-DE11A2BD577A}">
      <dsp:nvSpPr>
        <dsp:cNvPr id="0" name=""/>
        <dsp:cNvSpPr/>
      </dsp:nvSpPr>
      <dsp:spPr>
        <a:xfrm>
          <a:off x="2939826" y="1733264"/>
          <a:ext cx="214692" cy="1674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4604"/>
              </a:lnTo>
              <a:lnTo>
                <a:pt x="214692" y="1674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9CBB3-4197-2F4A-A2C0-F104BA3EC9B3}">
      <dsp:nvSpPr>
        <dsp:cNvPr id="0" name=""/>
        <dsp:cNvSpPr/>
      </dsp:nvSpPr>
      <dsp:spPr>
        <a:xfrm>
          <a:off x="2939826" y="1733264"/>
          <a:ext cx="214692" cy="65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8391"/>
              </a:lnTo>
              <a:lnTo>
                <a:pt x="214692" y="6583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75254-DC38-5048-B809-BEA16D4AAF92}">
      <dsp:nvSpPr>
        <dsp:cNvPr id="0" name=""/>
        <dsp:cNvSpPr/>
      </dsp:nvSpPr>
      <dsp:spPr>
        <a:xfrm>
          <a:off x="2832465" y="715642"/>
          <a:ext cx="679875" cy="301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93"/>
              </a:lnTo>
              <a:lnTo>
                <a:pt x="679875" y="151693"/>
              </a:lnTo>
              <a:lnTo>
                <a:pt x="679875" y="301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B69CB-0425-DB4F-8DF6-1954FDB55C76}">
      <dsp:nvSpPr>
        <dsp:cNvPr id="0" name=""/>
        <dsp:cNvSpPr/>
      </dsp:nvSpPr>
      <dsp:spPr>
        <a:xfrm>
          <a:off x="1207970" y="1733264"/>
          <a:ext cx="214692" cy="1674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4604"/>
              </a:lnTo>
              <a:lnTo>
                <a:pt x="214692" y="1674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3B07F-7B32-954D-9472-834F7B7F1A1A}">
      <dsp:nvSpPr>
        <dsp:cNvPr id="0" name=""/>
        <dsp:cNvSpPr/>
      </dsp:nvSpPr>
      <dsp:spPr>
        <a:xfrm>
          <a:off x="1207970" y="1733264"/>
          <a:ext cx="214692" cy="65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8391"/>
              </a:lnTo>
              <a:lnTo>
                <a:pt x="214692" y="6583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5890-0B4C-DF4A-BA49-B38868CDA061}">
      <dsp:nvSpPr>
        <dsp:cNvPr id="0" name=""/>
        <dsp:cNvSpPr/>
      </dsp:nvSpPr>
      <dsp:spPr>
        <a:xfrm>
          <a:off x="1780484" y="715642"/>
          <a:ext cx="1051980" cy="301978"/>
        </a:xfrm>
        <a:custGeom>
          <a:avLst/>
          <a:gdLst/>
          <a:ahLst/>
          <a:cxnLst/>
          <a:rect l="0" t="0" r="0" b="0"/>
          <a:pathLst>
            <a:path>
              <a:moveTo>
                <a:pt x="1051980" y="0"/>
              </a:moveTo>
              <a:lnTo>
                <a:pt x="1051980" y="151693"/>
              </a:lnTo>
              <a:lnTo>
                <a:pt x="0" y="151693"/>
              </a:lnTo>
              <a:lnTo>
                <a:pt x="0" y="301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36D99-9A51-044D-9EB0-E33FB97BF870}">
      <dsp:nvSpPr>
        <dsp:cNvPr id="0" name=""/>
        <dsp:cNvSpPr/>
      </dsp:nvSpPr>
      <dsp:spPr>
        <a:xfrm>
          <a:off x="2116822" y="0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Sarah Chen (CEO)</a:t>
          </a:r>
        </a:p>
      </dsp:txBody>
      <dsp:txXfrm>
        <a:off x="2116822" y="0"/>
        <a:ext cx="1431285" cy="715642"/>
      </dsp:txXfrm>
    </dsp:sp>
    <dsp:sp modelId="{904AADE6-8BAD-3742-8680-564A87DB6CEA}">
      <dsp:nvSpPr>
        <dsp:cNvPr id="0" name=""/>
        <dsp:cNvSpPr/>
      </dsp:nvSpPr>
      <dsp:spPr>
        <a:xfrm>
          <a:off x="1064842" y="1017621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Sandra Gilman (VP Operations)</a:t>
          </a:r>
        </a:p>
      </dsp:txBody>
      <dsp:txXfrm>
        <a:off x="1064842" y="1017621"/>
        <a:ext cx="1431285" cy="715642"/>
      </dsp:txXfrm>
    </dsp:sp>
    <dsp:sp modelId="{DA526093-4EB4-2E4A-A53F-6CC1249BD408}">
      <dsp:nvSpPr>
        <dsp:cNvPr id="0" name=""/>
        <dsp:cNvSpPr/>
      </dsp:nvSpPr>
      <dsp:spPr>
        <a:xfrm>
          <a:off x="1422663" y="2033833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James Wilson (Ops Manager)</a:t>
          </a:r>
        </a:p>
      </dsp:txBody>
      <dsp:txXfrm>
        <a:off x="1422663" y="2033833"/>
        <a:ext cx="1431285" cy="715642"/>
      </dsp:txXfrm>
    </dsp:sp>
    <dsp:sp modelId="{49B0C0C7-237E-ED49-8800-1B3BCEFE232A}">
      <dsp:nvSpPr>
        <dsp:cNvPr id="0" name=""/>
        <dsp:cNvSpPr/>
      </dsp:nvSpPr>
      <dsp:spPr>
        <a:xfrm>
          <a:off x="1422663" y="3050046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Emily Taylor (Coordinator)</a:t>
          </a:r>
        </a:p>
      </dsp:txBody>
      <dsp:txXfrm>
        <a:off x="1422663" y="3050046"/>
        <a:ext cx="1431285" cy="715642"/>
      </dsp:txXfrm>
    </dsp:sp>
    <dsp:sp modelId="{C9445963-7717-654C-87D5-F86A029CFEF9}">
      <dsp:nvSpPr>
        <dsp:cNvPr id="0" name=""/>
        <dsp:cNvSpPr/>
      </dsp:nvSpPr>
      <dsp:spPr>
        <a:xfrm>
          <a:off x="2796697" y="1017621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Marcus Johnson (VP of Engineering)</a:t>
          </a:r>
        </a:p>
      </dsp:txBody>
      <dsp:txXfrm>
        <a:off x="2796697" y="1017621"/>
        <a:ext cx="1431285" cy="715642"/>
      </dsp:txXfrm>
    </dsp:sp>
    <dsp:sp modelId="{34BED325-F4A2-6047-A342-27AB47DC6495}">
      <dsp:nvSpPr>
        <dsp:cNvPr id="0" name=""/>
        <dsp:cNvSpPr/>
      </dsp:nvSpPr>
      <dsp:spPr>
        <a:xfrm>
          <a:off x="3154519" y="2033833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David Kim (Senior Developer)</a:t>
          </a:r>
        </a:p>
      </dsp:txBody>
      <dsp:txXfrm>
        <a:off x="3154519" y="2033833"/>
        <a:ext cx="1431285" cy="715642"/>
      </dsp:txXfrm>
    </dsp:sp>
    <dsp:sp modelId="{7AF6E2BA-B164-AB47-9F24-A2D2756E1272}">
      <dsp:nvSpPr>
        <dsp:cNvPr id="0" name=""/>
        <dsp:cNvSpPr/>
      </dsp:nvSpPr>
      <dsp:spPr>
        <a:xfrm>
          <a:off x="3154519" y="3050046"/>
          <a:ext cx="1431285" cy="715642"/>
        </a:xfrm>
        <a:prstGeom prst="rect">
          <a:avLst/>
        </a:prstGeom>
        <a:solidFill>
          <a:srgbClr val="2563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Ana Smith (Developer)</a:t>
          </a:r>
        </a:p>
      </dsp:txBody>
      <dsp:txXfrm>
        <a:off x="3154519" y="3050046"/>
        <a:ext cx="1431285" cy="715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79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FD034-AD03-0951-7DDF-55CC7BDFA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1A0C3C-42C1-29D4-BE7E-6E5B42B2C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262BAA-A1C5-0950-E939-CB7E16DEAB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B5C33-C8EA-AD59-3FDE-27EB2A8820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1D17C7-DC96-E5BB-CFF8-5D773D209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2E6F5CA-3049-DBE1-CC64-BA1E968F75D7}"/>
              </a:ext>
            </a:extLst>
          </p:cNvPr>
          <p:cNvSpPr/>
          <p:nvPr/>
        </p:nvSpPr>
        <p:spPr>
          <a:xfrm>
            <a:off x="304800" y="228600"/>
            <a:ext cx="43622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E293B"/>
                </a:solidFill>
                <a:ea typeface="Arial" pitchFamily="34" charset="-122"/>
                <a:cs typeface="Arial" pitchFamily="34" charset="-120"/>
              </a:rPr>
              <a:t>Organization Chart (Smart Art)</a:t>
            </a:r>
            <a:endParaRPr lang="en-US" sz="21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B0C7103-CD3F-1E95-2680-9AA73000D823}"/>
              </a:ext>
            </a:extLst>
          </p:cNvPr>
          <p:cNvSpPr/>
          <p:nvPr/>
        </p:nvSpPr>
        <p:spPr>
          <a:xfrm>
            <a:off x="304800" y="533400"/>
            <a:ext cx="870508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Bef>
                <a:spcPts val="300"/>
              </a:spcBef>
              <a:buNone/>
            </a:pPr>
            <a:r>
              <a:rPr lang="en-US" sz="900" dirty="0">
                <a:solidFill>
                  <a:srgbClr val="64748B"/>
                </a:solidFill>
                <a:ea typeface="Arial" pitchFamily="34" charset="-122"/>
                <a:cs typeface="Arial" pitchFamily="34" charset="-120"/>
              </a:rPr>
              <a:t>Company Name</a:t>
            </a:r>
            <a:endParaRPr lang="en-US" sz="900" dirty="0"/>
          </a:p>
        </p:txBody>
      </p:sp>
      <p:sp>
        <p:nvSpPr>
          <p:cNvPr id="37" name="Text 35">
            <a:extLst>
              <a:ext uri="{FF2B5EF4-FFF2-40B4-BE49-F238E27FC236}">
                <a16:creationId xmlns:a16="http://schemas.microsoft.com/office/drawing/2014/main" id="{A77C22F4-11DC-D024-1D1A-26C399B3C275}"/>
              </a:ext>
            </a:extLst>
          </p:cNvPr>
          <p:cNvSpPr/>
          <p:nvPr/>
        </p:nvSpPr>
        <p:spPr>
          <a:xfrm>
            <a:off x="304800" y="4781550"/>
            <a:ext cx="870508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4A3B8"/>
                </a:solidFill>
                <a:ea typeface="Arial" pitchFamily="34" charset="-122"/>
                <a:cs typeface="Arial" pitchFamily="34" charset="-120"/>
              </a:rPr>
              <a:t>Click any box to edit</a:t>
            </a:r>
            <a:endParaRPr lang="en-US" sz="75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CD81D2D-CF08-036D-C088-B67A743B41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0833780"/>
              </p:ext>
            </p:extLst>
          </p:nvPr>
        </p:nvGraphicFramePr>
        <p:xfrm>
          <a:off x="1543218" y="878238"/>
          <a:ext cx="5650647" cy="3767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964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4800" y="228600"/>
            <a:ext cx="436226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E293B"/>
                </a:solidFill>
                <a:ea typeface="Arial" pitchFamily="34" charset="-122"/>
                <a:cs typeface="Arial" pitchFamily="34" charset="-120"/>
              </a:rPr>
              <a:t>Organization Chart (Boxes &amp; Lines)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04800" y="533400"/>
            <a:ext cx="870508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Bef>
                <a:spcPts val="300"/>
              </a:spcBef>
              <a:buNone/>
            </a:pPr>
            <a:r>
              <a:rPr lang="en-US" sz="900" dirty="0">
                <a:solidFill>
                  <a:srgbClr val="64748B"/>
                </a:solidFill>
                <a:ea typeface="Arial" pitchFamily="34" charset="-122"/>
                <a:cs typeface="Arial" pitchFamily="34" charset="-120"/>
              </a:rPr>
              <a:t>Company Name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06001" y="1321297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</a:rPr>
              <a:t>Sarah Chen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050" dirty="0">
                <a:solidFill>
                  <a:schemeClr val="bg1"/>
                </a:solidFill>
              </a:rPr>
              <a:t>CEO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Text 35"/>
          <p:cNvSpPr/>
          <p:nvPr/>
        </p:nvSpPr>
        <p:spPr>
          <a:xfrm>
            <a:off x="304800" y="4781550"/>
            <a:ext cx="870508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94A3B8"/>
                </a:solidFill>
                <a:ea typeface="Arial" pitchFamily="34" charset="-122"/>
                <a:cs typeface="Arial" pitchFamily="34" charset="-120"/>
              </a:rPr>
              <a:t>Click any box to edit</a:t>
            </a:r>
            <a:endParaRPr lang="en-US" sz="750" dirty="0"/>
          </a:p>
        </p:txBody>
      </p:sp>
      <p:sp>
        <p:nvSpPr>
          <p:cNvPr id="40" name="Text 2">
            <a:extLst>
              <a:ext uri="{FF2B5EF4-FFF2-40B4-BE49-F238E27FC236}">
                <a16:creationId xmlns:a16="http://schemas.microsoft.com/office/drawing/2014/main" id="{FA6094BF-F695-12E8-16B0-1809916C913D}"/>
              </a:ext>
            </a:extLst>
          </p:cNvPr>
          <p:cNvSpPr/>
          <p:nvPr/>
        </p:nvSpPr>
        <p:spPr>
          <a:xfrm>
            <a:off x="6122946" y="2174784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algn="ctr">
              <a:lnSpc>
                <a:spcPts val="1470"/>
              </a:lnSpc>
              <a:spcAft>
                <a:spcPts val="30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Marcus Johnson</a:t>
            </a:r>
            <a:br>
              <a:rPr lang="en-US" sz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</a:br>
            <a:r>
              <a:rPr lang="en-US" sz="105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VP of Engineering</a:t>
            </a:r>
            <a:endParaRPr lang="en-US" dirty="0"/>
          </a:p>
        </p:txBody>
      </p:sp>
      <p:sp>
        <p:nvSpPr>
          <p:cNvPr id="41" name="Text 2">
            <a:extLst>
              <a:ext uri="{FF2B5EF4-FFF2-40B4-BE49-F238E27FC236}">
                <a16:creationId xmlns:a16="http://schemas.microsoft.com/office/drawing/2014/main" id="{7F2C370F-219B-32AC-C0C1-4B6B0BABDFDA}"/>
              </a:ext>
            </a:extLst>
          </p:cNvPr>
          <p:cNvSpPr/>
          <p:nvPr/>
        </p:nvSpPr>
        <p:spPr>
          <a:xfrm>
            <a:off x="2024807" y="2174784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algn="ctr">
              <a:lnSpc>
                <a:spcPts val="1470"/>
              </a:lnSpc>
              <a:spcAft>
                <a:spcPts val="30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Sandra Gilman</a:t>
            </a:r>
            <a:br>
              <a:rPr lang="en-US" sz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</a:br>
            <a:r>
              <a:rPr lang="en-US" sz="105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VP of Operations</a:t>
            </a:r>
            <a:endParaRPr lang="en-US" dirty="0"/>
          </a:p>
        </p:txBody>
      </p:sp>
      <p:sp>
        <p:nvSpPr>
          <p:cNvPr id="44" name="Text 2">
            <a:extLst>
              <a:ext uri="{FF2B5EF4-FFF2-40B4-BE49-F238E27FC236}">
                <a16:creationId xmlns:a16="http://schemas.microsoft.com/office/drawing/2014/main" id="{F13398F2-5147-4D0B-DC29-6201370115F2}"/>
              </a:ext>
            </a:extLst>
          </p:cNvPr>
          <p:cNvSpPr/>
          <p:nvPr/>
        </p:nvSpPr>
        <p:spPr>
          <a:xfrm>
            <a:off x="5114473" y="3048666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</a:rPr>
              <a:t>David Kim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050" dirty="0">
                <a:solidFill>
                  <a:schemeClr val="bg1"/>
                </a:solidFill>
              </a:rPr>
              <a:t>Senior Developer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Text 2">
            <a:extLst>
              <a:ext uri="{FF2B5EF4-FFF2-40B4-BE49-F238E27FC236}">
                <a16:creationId xmlns:a16="http://schemas.microsoft.com/office/drawing/2014/main" id="{1C0F7208-3FAD-E966-8D4B-9B2E55D837C9}"/>
              </a:ext>
            </a:extLst>
          </p:cNvPr>
          <p:cNvSpPr/>
          <p:nvPr/>
        </p:nvSpPr>
        <p:spPr>
          <a:xfrm>
            <a:off x="7167407" y="3048666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</a:rPr>
              <a:t>Ana Smith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050" dirty="0">
                <a:solidFill>
                  <a:schemeClr val="bg1"/>
                </a:solidFill>
              </a:rPr>
              <a:t>Developer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6" name="Text 2">
            <a:extLst>
              <a:ext uri="{FF2B5EF4-FFF2-40B4-BE49-F238E27FC236}">
                <a16:creationId xmlns:a16="http://schemas.microsoft.com/office/drawing/2014/main" id="{A193C164-AE6F-F540-2E9F-5860C5857372}"/>
              </a:ext>
            </a:extLst>
          </p:cNvPr>
          <p:cNvSpPr/>
          <p:nvPr/>
        </p:nvSpPr>
        <p:spPr>
          <a:xfrm>
            <a:off x="1014402" y="3048666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</a:rPr>
              <a:t>James Wilson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050" dirty="0">
                <a:solidFill>
                  <a:schemeClr val="bg1"/>
                </a:solidFill>
              </a:rPr>
              <a:t>Ops Manager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7" name="Text 2">
            <a:extLst>
              <a:ext uri="{FF2B5EF4-FFF2-40B4-BE49-F238E27FC236}">
                <a16:creationId xmlns:a16="http://schemas.microsoft.com/office/drawing/2014/main" id="{4A44C70A-B514-1C93-B5D1-BEB95D1A3CEA}"/>
              </a:ext>
            </a:extLst>
          </p:cNvPr>
          <p:cNvSpPr/>
          <p:nvPr/>
        </p:nvSpPr>
        <p:spPr>
          <a:xfrm>
            <a:off x="3065404" y="3048666"/>
            <a:ext cx="1368623" cy="599926"/>
          </a:xfrm>
          <a:prstGeom prst="roundRect">
            <a:avLst>
              <a:gd name="adj" fmla="val 9526"/>
            </a:avLst>
          </a:prstGeom>
          <a:solidFill>
            <a:srgbClr val="2563EB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</a:rPr>
              <a:t>Emily Taylor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050" dirty="0">
                <a:solidFill>
                  <a:schemeClr val="bg1"/>
                </a:solidFill>
              </a:rPr>
              <a:t>Coordinator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29C46D71-F57E-59BD-D659-26401EAA8E60}"/>
              </a:ext>
            </a:extLst>
          </p:cNvPr>
          <p:cNvCxnSpPr>
            <a:cxnSpLocks/>
            <a:stCxn id="4" idx="2"/>
            <a:endCxn id="41" idx="0"/>
          </p:cNvCxnSpPr>
          <p:nvPr/>
        </p:nvCxnSpPr>
        <p:spPr>
          <a:xfrm rot="5400000">
            <a:off x="3622936" y="1007406"/>
            <a:ext cx="253561" cy="20811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>
            <a:extLst>
              <a:ext uri="{FF2B5EF4-FFF2-40B4-BE49-F238E27FC236}">
                <a16:creationId xmlns:a16="http://schemas.microsoft.com/office/drawing/2014/main" id="{EDB9D575-3946-2849-5375-1E91CF169E64}"/>
              </a:ext>
            </a:extLst>
          </p:cNvPr>
          <p:cNvCxnSpPr>
            <a:cxnSpLocks/>
            <a:stCxn id="4" idx="2"/>
            <a:endCxn id="40" idx="0"/>
          </p:cNvCxnSpPr>
          <p:nvPr/>
        </p:nvCxnSpPr>
        <p:spPr>
          <a:xfrm rot="16200000" flipH="1">
            <a:off x="5672005" y="1039530"/>
            <a:ext cx="253561" cy="201694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EC33CE38-EC72-CF82-73BC-6B78065F629B}"/>
              </a:ext>
            </a:extLst>
          </p:cNvPr>
          <p:cNvCxnSpPr>
            <a:cxnSpLocks/>
            <a:stCxn id="44" idx="0"/>
            <a:endCxn id="40" idx="2"/>
          </p:cNvCxnSpPr>
          <p:nvPr/>
        </p:nvCxnSpPr>
        <p:spPr>
          <a:xfrm rot="5400000" flipH="1" flipV="1">
            <a:off x="6166043" y="2407452"/>
            <a:ext cx="273956" cy="100847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88B14447-81D1-11C9-64B5-2F8929CB25E5}"/>
              </a:ext>
            </a:extLst>
          </p:cNvPr>
          <p:cNvCxnSpPr>
            <a:cxnSpLocks/>
            <a:stCxn id="45" idx="0"/>
            <a:endCxn id="40" idx="2"/>
          </p:cNvCxnSpPr>
          <p:nvPr/>
        </p:nvCxnSpPr>
        <p:spPr>
          <a:xfrm rot="16200000" flipV="1">
            <a:off x="7192511" y="2389457"/>
            <a:ext cx="273956" cy="104446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916E16E6-585A-3004-82D0-013B241082A8}"/>
              </a:ext>
            </a:extLst>
          </p:cNvPr>
          <p:cNvCxnSpPr>
            <a:cxnSpLocks/>
            <a:stCxn id="41" idx="2"/>
            <a:endCxn id="46" idx="0"/>
          </p:cNvCxnSpPr>
          <p:nvPr/>
        </p:nvCxnSpPr>
        <p:spPr>
          <a:xfrm rot="5400000">
            <a:off x="2066939" y="2406486"/>
            <a:ext cx="273956" cy="101040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E2D81950-F56F-ADA7-E8E7-7B20CEE1A28A}"/>
              </a:ext>
            </a:extLst>
          </p:cNvPr>
          <p:cNvCxnSpPr>
            <a:cxnSpLocks/>
            <a:stCxn id="41" idx="2"/>
            <a:endCxn id="47" idx="0"/>
          </p:cNvCxnSpPr>
          <p:nvPr/>
        </p:nvCxnSpPr>
        <p:spPr>
          <a:xfrm rot="16200000" flipH="1">
            <a:off x="3092439" y="2391389"/>
            <a:ext cx="273956" cy="104059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103</Words>
  <Application>Microsoft Macintosh PowerPoint</Application>
  <PresentationFormat>On-screen Show (16:9)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 Chart Template</dc:title>
  <dc:subject>PptxGenJS Presentation</dc:subject>
  <dc:creator>Org Chart Studio</dc:creator>
  <cp:lastModifiedBy>KC Wolff-Ingham</cp:lastModifiedBy>
  <cp:revision>6</cp:revision>
  <dcterms:created xsi:type="dcterms:W3CDTF">2025-12-17T13:22:48Z</dcterms:created>
  <dcterms:modified xsi:type="dcterms:W3CDTF">2025-12-17T13:46:44Z</dcterms:modified>
</cp:coreProperties>
</file>